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330" dt="2023-03-20T00:44:17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3-20T00:44:39.181" v="4307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904298617" sldId="265"/>
        </pc:sldMkLst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12" creationId="{0FAACC64-1F98-20A4-8C09-FD4D49B2EA10}"/>
          </ac:spMkLst>
        </pc:s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">
          <ac:chgData name="Francisco Valentin Ramirez Cuevas" userId="e79bf063-6348-4b44-8f45-581164b14c81" providerId="ADAL" clId="{CD226E28-381F-4CEC-B1D9-77C430D960F7}" dt="2023-02-21T02:34:00.583" v="997" actId="14100"/>
          <ac:picMkLst>
            <pc:docMk/>
            <pc:sldMk cId="1904298617" sldId="265"/>
            <ac:picMk id="4" creationId="{D0B1EE1B-9723-95FA-B7D0-9D00E5137D87}"/>
          </ac:picMkLst>
        </pc:picChg>
        <pc:picChg chg="add mod">
          <ac:chgData name="Francisco Valentin Ramirez Cuevas" userId="e79bf063-6348-4b44-8f45-581164b14c81" providerId="ADAL" clId="{CD226E28-381F-4CEC-B1D9-77C430D960F7}" dt="2023-02-21T02:34:06.595" v="999" actId="14100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10T02:10:38.579" v="4294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3-10T02:04:44.634" v="4183" actId="165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79913"/>
            <a:ext cx="5563026" cy="408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1584353" y="1640073"/>
            <a:ext cx="4404939" cy="3415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054179" y="1705226"/>
            <a:ext cx="4320906" cy="3350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1612364" y="1243561"/>
            <a:ext cx="4353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>
                <a:solidFill>
                  <a:srgbClr val="00AFD8"/>
                </a:solidFill>
                <a:latin typeface="+mj-lt"/>
              </a:rPr>
              <a:t>Flujo Laminar</a:t>
            </a:r>
            <a:endParaRPr lang="en-US" sz="2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095999" y="1243561"/>
            <a:ext cx="4273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334</Words>
  <Application>Microsoft Office PowerPoint</Application>
  <PresentationFormat>Widescreen</PresentationFormat>
  <Paragraphs>167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Yu Mincho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Valentin Ramirez Cuevas</cp:lastModifiedBy>
  <cp:revision>1</cp:revision>
  <dcterms:created xsi:type="dcterms:W3CDTF">2023-02-20T16:17:21Z</dcterms:created>
  <dcterms:modified xsi:type="dcterms:W3CDTF">2023-03-20T11:24:00Z</dcterms:modified>
</cp:coreProperties>
</file>